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2A8A26-E05A-4BE5-92E3-63CFC57E5168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1EC7B-67B7-4A25-8947-5AF62949975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2A8A26-E05A-4BE5-92E3-63CFC57E5168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1EC7B-67B7-4A25-8947-5AF62949975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2A8A26-E05A-4BE5-92E3-63CFC57E5168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1EC7B-67B7-4A25-8947-5AF62949975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2A8A26-E05A-4BE5-92E3-63CFC57E5168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1EC7B-67B7-4A25-8947-5AF62949975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2A8A26-E05A-4BE5-92E3-63CFC57E5168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1EC7B-67B7-4A25-8947-5AF62949975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2A8A26-E05A-4BE5-92E3-63CFC57E5168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1EC7B-67B7-4A25-8947-5AF62949975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2A8A26-E05A-4BE5-92E3-63CFC57E5168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1EC7B-67B7-4A25-8947-5AF62949975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2A8A26-E05A-4BE5-92E3-63CFC57E5168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1EC7B-67B7-4A25-8947-5AF62949975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2A8A26-E05A-4BE5-92E3-63CFC57E5168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1EC7B-67B7-4A25-8947-5AF62949975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2A8A26-E05A-4BE5-92E3-63CFC57E5168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1EC7B-67B7-4A25-8947-5AF62949975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2A8A26-E05A-4BE5-92E3-63CFC57E5168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1EC7B-67B7-4A25-8947-5AF629499759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12A8A26-E05A-4BE5-92E3-63CFC57E5168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BB1EC7B-67B7-4A25-8947-5AF629499759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Changements</a:t>
            </a:r>
            <a:r>
              <a:rPr lang="es-ES" dirty="0" smtClean="0"/>
              <a:t> </a:t>
            </a:r>
            <a:r>
              <a:rPr lang="es-ES" dirty="0" err="1" smtClean="0"/>
              <a:t>d’adverbes</a:t>
            </a:r>
            <a:r>
              <a:rPr lang="es-ES" dirty="0" smtClean="0"/>
              <a:t> </a:t>
            </a:r>
            <a:r>
              <a:rPr lang="es-ES" dirty="0" err="1" smtClean="0"/>
              <a:t>dans</a:t>
            </a:r>
            <a:r>
              <a:rPr lang="es-ES" dirty="0" smtClean="0"/>
              <a:t> le </a:t>
            </a:r>
            <a:r>
              <a:rPr lang="es-ES" dirty="0" err="1" smtClean="0"/>
              <a:t>récit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763688" y="548680"/>
          <a:ext cx="5675927" cy="5127060"/>
        </p:xfrm>
        <a:graphic>
          <a:graphicData uri="http://schemas.openxmlformats.org/drawingml/2006/table">
            <a:tbl>
              <a:tblPr/>
              <a:tblGrid>
                <a:gridCol w="3008925"/>
                <a:gridCol w="2667002"/>
              </a:tblGrid>
              <a:tr h="202348">
                <a:tc gridSpan="2"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Transformation des expressions de temps</a:t>
                      </a:r>
                      <a:endParaRPr lang="fr-FR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06889"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 err="1" smtClean="0"/>
                        <a:t>Phrase</a:t>
                      </a:r>
                      <a:r>
                        <a:rPr lang="es-ES" sz="1400" b="1" dirty="0" smtClean="0"/>
                        <a:t> </a:t>
                      </a:r>
                      <a:endParaRPr lang="es-ES" sz="1400" b="1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/>
                        <a:t> </a:t>
                      </a:r>
                      <a:r>
                        <a:rPr lang="es-ES" sz="1400" b="1" dirty="0" err="1" smtClean="0"/>
                        <a:t>Récit</a:t>
                      </a:r>
                      <a:r>
                        <a:rPr lang="es-ES" sz="1400" b="1" dirty="0" smtClean="0"/>
                        <a:t> / </a:t>
                      </a:r>
                      <a:r>
                        <a:rPr lang="es-ES" sz="1400" b="1" dirty="0" err="1" smtClean="0"/>
                        <a:t>Raconter</a:t>
                      </a:r>
                      <a:r>
                        <a:rPr lang="es-ES" sz="1400" b="1" dirty="0" smtClean="0"/>
                        <a:t> </a:t>
                      </a:r>
                      <a:endParaRPr lang="es-ES" sz="1400" b="1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2348">
                <a:tc gridSpan="2">
                  <a:txBody>
                    <a:bodyPr/>
                    <a:lstStyle/>
                    <a:p>
                      <a:pPr algn="ctr"/>
                      <a:r>
                        <a:rPr lang="es-ES" sz="1400" b="1" dirty="0" err="1" smtClean="0"/>
                        <a:t>Passé</a:t>
                      </a:r>
                      <a:r>
                        <a:rPr lang="es-ES" sz="1400" b="1" baseline="0" dirty="0" smtClean="0"/>
                        <a:t> </a:t>
                      </a:r>
                      <a:endParaRPr lang="es-ES" sz="1400" b="1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2348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</a:t>
                      </a:r>
                      <a:r>
                        <a:rPr lang="es-ES" sz="1400" dirty="0" err="1"/>
                        <a:t>Avant-hier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</a:t>
                      </a:r>
                      <a:r>
                        <a:rPr lang="es-ES" sz="1400" dirty="0" err="1"/>
                        <a:t>L'avant-veille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2348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</a:t>
                      </a:r>
                      <a:r>
                        <a:rPr lang="es-ES" sz="1400" dirty="0" err="1"/>
                        <a:t>Hier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La </a:t>
                      </a:r>
                      <a:r>
                        <a:rPr lang="es-ES" sz="1400" dirty="0" err="1"/>
                        <a:t>veille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2348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La </a:t>
                      </a:r>
                      <a:r>
                        <a:rPr lang="es-ES" sz="1400" dirty="0" err="1"/>
                        <a:t>semaine</a:t>
                      </a:r>
                      <a:r>
                        <a:rPr lang="es-ES" sz="1400" dirty="0"/>
                        <a:t> </a:t>
                      </a:r>
                      <a:r>
                        <a:rPr lang="es-ES" sz="1400" dirty="0" err="1"/>
                        <a:t>dernière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La </a:t>
                      </a:r>
                      <a:r>
                        <a:rPr lang="es-ES" sz="1400" dirty="0" err="1"/>
                        <a:t>semaine</a:t>
                      </a:r>
                      <a:r>
                        <a:rPr lang="es-ES" sz="1400" dirty="0"/>
                        <a:t> </a:t>
                      </a:r>
                      <a:r>
                        <a:rPr lang="es-ES" sz="1400" dirty="0" err="1"/>
                        <a:t>précédente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4696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/>
                        <a:t>L'année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dernière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 </a:t>
                      </a:r>
                      <a:r>
                        <a:rPr lang="es-ES" sz="1400" dirty="0" err="1" smtClean="0"/>
                        <a:t>L'année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précédente</a:t>
                      </a:r>
                      <a:endParaRPr lang="es-ES" sz="1400" dirty="0" smtClean="0"/>
                    </a:p>
                    <a:p>
                      <a:pPr algn="ctr"/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4696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Le </a:t>
                      </a:r>
                      <a:r>
                        <a:rPr lang="es-ES" sz="1400" dirty="0" err="1" smtClean="0"/>
                        <a:t>mois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dernier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 Le </a:t>
                      </a:r>
                      <a:r>
                        <a:rPr lang="es-ES" sz="1400" dirty="0" err="1" smtClean="0"/>
                        <a:t>mois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précédent</a:t>
                      </a:r>
                      <a:endParaRPr lang="es-ES" sz="1400" dirty="0" smtClean="0"/>
                    </a:p>
                    <a:p>
                      <a:pPr algn="ctr"/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2348">
                <a:tc gridSpan="2">
                  <a:txBody>
                    <a:bodyPr/>
                    <a:lstStyle/>
                    <a:p>
                      <a:pPr algn="ctr"/>
                      <a:r>
                        <a:rPr lang="es-ES" sz="1400" b="1" dirty="0" err="1" smtClean="0"/>
                        <a:t>Présent</a:t>
                      </a:r>
                      <a:endParaRPr lang="es-ES" sz="1400" b="1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2348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</a:t>
                      </a:r>
                      <a:r>
                        <a:rPr lang="es-ES" sz="1400" dirty="0" err="1"/>
                        <a:t>Aujourd'hui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Ce </a:t>
                      </a:r>
                      <a:r>
                        <a:rPr lang="es-ES" sz="1400" dirty="0" err="1"/>
                        <a:t>jour-là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2348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</a:t>
                      </a:r>
                      <a:r>
                        <a:rPr lang="es-ES" sz="1400" dirty="0" err="1"/>
                        <a:t>Cette</a:t>
                      </a:r>
                      <a:r>
                        <a:rPr lang="es-ES" sz="1400" dirty="0"/>
                        <a:t> </a:t>
                      </a:r>
                      <a:r>
                        <a:rPr lang="es-ES" sz="1400" dirty="0" err="1"/>
                        <a:t>semaine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</a:t>
                      </a:r>
                      <a:r>
                        <a:rPr lang="es-ES" sz="1400" dirty="0" err="1"/>
                        <a:t>Cette</a:t>
                      </a:r>
                      <a:r>
                        <a:rPr lang="es-ES" sz="1400" dirty="0"/>
                        <a:t> </a:t>
                      </a:r>
                      <a:r>
                        <a:rPr lang="es-ES" sz="1400" dirty="0" err="1"/>
                        <a:t>semaine-là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0333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En ce </a:t>
                      </a:r>
                      <a:r>
                        <a:rPr lang="es-ES" dirty="0" err="1" smtClean="0"/>
                        <a:t>moment</a:t>
                      </a:r>
                      <a:r>
                        <a:rPr lang="es-ES" dirty="0" smtClean="0"/>
                        <a:t> </a:t>
                      </a:r>
                      <a:endParaRPr lang="es-E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À ce </a:t>
                      </a:r>
                      <a:r>
                        <a:rPr lang="es-ES" dirty="0" err="1" smtClean="0"/>
                        <a:t>moment-là</a:t>
                      </a:r>
                      <a:r>
                        <a:rPr lang="es-ES" baseline="0" dirty="0" smtClean="0"/>
                        <a:t> </a:t>
                      </a:r>
                      <a:endParaRPr lang="es-E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8610">
                <a:tc gridSpan="2">
                  <a:txBody>
                    <a:bodyPr/>
                    <a:lstStyle/>
                    <a:p>
                      <a:pPr algn="ctr"/>
                      <a:r>
                        <a:rPr lang="es-ES" sz="1400" b="1" dirty="0"/>
                        <a:t> </a:t>
                      </a:r>
                      <a:r>
                        <a:rPr lang="es-ES" sz="1400" b="1" dirty="0" err="1" smtClean="0"/>
                        <a:t>futur</a:t>
                      </a:r>
                      <a:r>
                        <a:rPr lang="es-ES" sz="1400" b="1" dirty="0" smtClean="0"/>
                        <a:t> </a:t>
                      </a:r>
                      <a:endParaRPr lang="es-ES" sz="1400" b="1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6889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</a:t>
                      </a:r>
                      <a:r>
                        <a:rPr lang="es-ES" sz="1400" dirty="0" err="1"/>
                        <a:t>Après-demain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Le </a:t>
                      </a:r>
                      <a:r>
                        <a:rPr lang="es-ES" sz="1400" dirty="0" err="1"/>
                        <a:t>surlendemain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6889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</a:t>
                      </a:r>
                      <a:r>
                        <a:rPr lang="es-ES" sz="1400" dirty="0" err="1"/>
                        <a:t>Demain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Le </a:t>
                      </a:r>
                      <a:r>
                        <a:rPr lang="es-ES" sz="1400" dirty="0" err="1"/>
                        <a:t>lendemain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8610"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 La semaine prochaine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La </a:t>
                      </a:r>
                      <a:r>
                        <a:rPr lang="es-ES" sz="1400" dirty="0" err="1"/>
                        <a:t>semaine</a:t>
                      </a:r>
                      <a:r>
                        <a:rPr lang="es-ES" sz="1400" dirty="0"/>
                        <a:t> </a:t>
                      </a:r>
                      <a:r>
                        <a:rPr lang="es-ES" sz="1400" dirty="0" err="1"/>
                        <a:t>suivante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6889">
                <a:tc>
                  <a:txBody>
                    <a:bodyPr/>
                    <a:lstStyle/>
                    <a:p>
                      <a:pPr algn="ctr"/>
                      <a:r>
                        <a:rPr lang="es-ES" sz="1400"/>
                        <a:t> L'année prochaine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</a:t>
                      </a:r>
                      <a:r>
                        <a:rPr lang="es-ES" sz="1400" dirty="0" err="1"/>
                        <a:t>L'année</a:t>
                      </a:r>
                      <a:r>
                        <a:rPr lang="es-ES" sz="1400" dirty="0"/>
                        <a:t> </a:t>
                      </a:r>
                      <a:r>
                        <a:rPr lang="es-ES" sz="1400" dirty="0" err="1"/>
                        <a:t>suivante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6889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Le </a:t>
                      </a:r>
                      <a:r>
                        <a:rPr lang="es-ES" sz="1400" dirty="0" err="1"/>
                        <a:t>mois</a:t>
                      </a:r>
                      <a:r>
                        <a:rPr lang="es-ES" sz="1400" dirty="0"/>
                        <a:t> </a:t>
                      </a:r>
                      <a:r>
                        <a:rPr lang="es-ES" sz="1400" dirty="0" err="1"/>
                        <a:t>prochain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 Le </a:t>
                      </a:r>
                      <a:r>
                        <a:rPr lang="es-ES" sz="1400" dirty="0" err="1"/>
                        <a:t>mois</a:t>
                      </a:r>
                      <a:r>
                        <a:rPr lang="es-ES" sz="1400" dirty="0"/>
                        <a:t> </a:t>
                      </a:r>
                      <a:r>
                        <a:rPr lang="es-ES" sz="1400" dirty="0" err="1"/>
                        <a:t>suivant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72387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/>
                        <a:t>Dans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/>
                        <a:t>deux</a:t>
                      </a:r>
                      <a:r>
                        <a:rPr lang="es-ES" sz="1400" dirty="0"/>
                        <a:t> </a:t>
                      </a:r>
                      <a:r>
                        <a:rPr lang="es-ES" sz="1400" dirty="0" err="1"/>
                        <a:t>jours</a:t>
                      </a:r>
                      <a:endParaRPr lang="es-E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 Deux jours plus tard</a:t>
                      </a:r>
                    </a:p>
                    <a:p>
                      <a:pPr algn="l"/>
                      <a:r>
                        <a:rPr lang="fr-FR" sz="1400" b="1" dirty="0"/>
                        <a:t/>
                      </a:r>
                      <a:br>
                        <a:rPr lang="fr-FR" sz="1400" b="1" dirty="0"/>
                      </a:br>
                      <a:endParaRPr lang="fr-FR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cs typeface="Arial" pitchFamily="34" charset="0"/>
              </a:rPr>
              <a:t>Règles de transformation :</a:t>
            </a:r>
            <a:br>
              <a:rPr kumimoji="0" lang="es-E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cs typeface="Arial" pitchFamily="34" charset="0"/>
              </a:rPr>
            </a:b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</TotalTime>
  <Words>31</Words>
  <Application>Microsoft Office PowerPoint</Application>
  <PresentationFormat>Presentación en pantalla (4:3)</PresentationFormat>
  <Paragraphs>37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Aspecto</vt:lpstr>
      <vt:lpstr>Changements d’adverbes dans le récit 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Changements d’adverbes dans le récit </dc:title>
  <dc:creator>EOI</dc:creator>
  <cp:lastModifiedBy>EOI</cp:lastModifiedBy>
  <cp:revision>1</cp:revision>
  <dcterms:created xsi:type="dcterms:W3CDTF">2011-11-14T16:33:49Z</dcterms:created>
  <dcterms:modified xsi:type="dcterms:W3CDTF">2011-11-14T16:43:11Z</dcterms:modified>
</cp:coreProperties>
</file>